
<file path=[Content_Types].xml><?xml version="1.0" encoding="utf-8"?>
<Types xmlns="http://schemas.openxmlformats.org/package/2006/content-types">
  <Default Extension="xml" ContentType="application/xml"/>
  <Default Extension="mp3" ContentType="audi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9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9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2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6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8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5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6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0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5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2A4C9-3160-2641-A42D-29B7B303631F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6E84-AA87-2B4B-BF44-84CAC3AB1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9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Cochin"/>
                <a:cs typeface="Cochin"/>
              </a:rPr>
              <a:t> </a:t>
            </a:r>
            <a:br>
              <a:rPr lang="en-US" sz="3200" dirty="0">
                <a:latin typeface="Cochin"/>
                <a:cs typeface="Cochin"/>
              </a:rPr>
            </a:br>
            <a:r>
              <a:rPr lang="en-US" sz="3200" dirty="0">
                <a:latin typeface="Cochin"/>
                <a:cs typeface="Cochin"/>
              </a:rPr>
              <a:t>“One had to build shelters. One had to make pockets and live inside them.” </a:t>
            </a:r>
            <a:br>
              <a:rPr lang="en-US" sz="3200" dirty="0">
                <a:latin typeface="Cochin"/>
                <a:cs typeface="Cochin"/>
              </a:rPr>
            </a:br>
            <a:r>
              <a:rPr lang="en-US" sz="3200" dirty="0">
                <a:latin typeface="Cochin"/>
                <a:cs typeface="Cochin"/>
              </a:rPr>
              <a:t>― </a:t>
            </a:r>
            <a:r>
              <a:rPr lang="en-US" sz="3200" dirty="0" smtClean="0">
                <a:latin typeface="Cochin"/>
                <a:cs typeface="Cochin"/>
              </a:rPr>
              <a:t>Lorrie Moore,</a:t>
            </a:r>
            <a:endParaRPr lang="en-US" sz="3200" dirty="0">
              <a:latin typeface="Cochin"/>
              <a:cs typeface="Cochi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>
              <a:latin typeface="Cochin"/>
              <a:cs typeface="Cochin"/>
            </a:endParaRPr>
          </a:p>
          <a:p>
            <a:r>
              <a:rPr lang="en-US" dirty="0" smtClean="0">
                <a:latin typeface="Cochin"/>
                <a:cs typeface="Cochin"/>
              </a:rPr>
              <a:t>Logan Martin, PD 4</a:t>
            </a:r>
          </a:p>
          <a:p>
            <a:endParaRPr lang="en-US" dirty="0"/>
          </a:p>
        </p:txBody>
      </p:sp>
      <p:pic>
        <p:nvPicPr>
          <p:cNvPr id="6" name="Picture 5" descr="Unknow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248" y="3600450"/>
            <a:ext cx="4052123" cy="2686734"/>
          </a:xfrm>
          <a:prstGeom prst="rect">
            <a:avLst/>
          </a:prstGeom>
        </p:spPr>
      </p:pic>
      <p:pic>
        <p:nvPicPr>
          <p:cNvPr id="4" name="Brave - Sara Bareilles (Lyrics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6114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You can be amazing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You can turn a phrase into a weapon or a drug </a:t>
            </a:r>
          </a:p>
        </p:txBody>
      </p:sp>
      <p:pic>
        <p:nvPicPr>
          <p:cNvPr id="5" name="Picture 4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583" y="3148707"/>
            <a:ext cx="3845399" cy="230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03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You can be the outcast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Or be the backlash of somebody’s lack of love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Or you can start speaking up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Unkn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9170"/>
            <a:ext cx="314960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02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chin"/>
                <a:cs typeface="Cochin"/>
              </a:rPr>
              <a:t>Nothing’s </a:t>
            </a:r>
            <a:r>
              <a:rPr lang="en-US" dirty="0" err="1">
                <a:latin typeface="Cochin"/>
                <a:cs typeface="Cochin"/>
              </a:rPr>
              <a:t>gonna</a:t>
            </a:r>
            <a:r>
              <a:rPr lang="en-US" dirty="0">
                <a:latin typeface="Cochin"/>
                <a:cs typeface="Cochin"/>
              </a:rPr>
              <a:t> hurt you the way that words do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When they settle ‘</a:t>
            </a:r>
            <a:r>
              <a:rPr lang="en-US" dirty="0" err="1">
                <a:latin typeface="Cochin"/>
                <a:cs typeface="Cochin"/>
              </a:rPr>
              <a:t>neath</a:t>
            </a:r>
            <a:r>
              <a:rPr lang="en-US" dirty="0">
                <a:latin typeface="Cochin"/>
                <a:cs typeface="Cochin"/>
              </a:rPr>
              <a:t> your skin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Unkn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595" y="4295720"/>
            <a:ext cx="22352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620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chin"/>
                <a:cs typeface="Cochin"/>
              </a:rPr>
              <a:t>Kept </a:t>
            </a:r>
            <a:r>
              <a:rPr lang="en-US" dirty="0">
                <a:latin typeface="Cochin"/>
                <a:cs typeface="Cochin"/>
              </a:rPr>
              <a:t>on the inside and no sunlight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Sometimes a shadow wins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But I wonder what would happen if you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3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Say what you </a:t>
            </a:r>
            <a:r>
              <a:rPr lang="en-US" dirty="0" err="1">
                <a:latin typeface="Cochin"/>
                <a:cs typeface="Cochin"/>
              </a:rPr>
              <a:t>wanna</a:t>
            </a:r>
            <a:r>
              <a:rPr lang="en-US" dirty="0">
                <a:latin typeface="Cochin"/>
                <a:cs typeface="Cochin"/>
              </a:rPr>
              <a:t> say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And let the words fall out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Honestly I </a:t>
            </a:r>
            <a:r>
              <a:rPr lang="en-US" dirty="0" err="1">
                <a:latin typeface="Cochin"/>
                <a:cs typeface="Cochin"/>
              </a:rPr>
              <a:t>wanna</a:t>
            </a:r>
            <a:r>
              <a:rPr lang="en-US" dirty="0">
                <a:latin typeface="Cochin"/>
                <a:cs typeface="Cochin"/>
              </a:rPr>
              <a:t> see you be brave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With what you want to say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And let the words fall out</a:t>
            </a:r>
          </a:p>
          <a:p>
            <a:pPr marL="0" indent="0">
              <a:buNone/>
            </a:pPr>
            <a:r>
              <a:rPr lang="en-US" dirty="0">
                <a:latin typeface="Cochin"/>
                <a:cs typeface="Cochin"/>
              </a:rPr>
              <a:t>Honestly I </a:t>
            </a:r>
            <a:r>
              <a:rPr lang="en-US" dirty="0" err="1">
                <a:latin typeface="Cochin"/>
                <a:cs typeface="Cochin"/>
              </a:rPr>
              <a:t>wanna</a:t>
            </a:r>
            <a:r>
              <a:rPr lang="en-US" dirty="0">
                <a:latin typeface="Cochin"/>
                <a:cs typeface="Cochin"/>
              </a:rPr>
              <a:t> see you be brave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700" y="2828787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chin"/>
                <a:cs typeface="Cochin"/>
              </a:rPr>
              <a:t>The </a:t>
            </a:r>
            <a:r>
              <a:rPr lang="en-US" dirty="0">
                <a:latin typeface="Cochin"/>
                <a:cs typeface="Cochin"/>
              </a:rPr>
              <a:t>song </a:t>
            </a:r>
            <a:r>
              <a:rPr lang="en-US" dirty="0" smtClean="0">
                <a:latin typeface="Cochin"/>
                <a:cs typeface="Cochin"/>
              </a:rPr>
              <a:t>“Brave”, by Sara </a:t>
            </a:r>
            <a:r>
              <a:rPr lang="en-US" dirty="0" err="1" smtClean="0">
                <a:latin typeface="Cochin"/>
                <a:cs typeface="Cochin"/>
              </a:rPr>
              <a:t>Bareills</a:t>
            </a:r>
            <a:r>
              <a:rPr lang="en-US" dirty="0" smtClean="0">
                <a:latin typeface="Cochin"/>
                <a:cs typeface="Cochin"/>
              </a:rPr>
              <a:t>, is </a:t>
            </a:r>
            <a:r>
              <a:rPr lang="en-US" dirty="0">
                <a:latin typeface="Cochin"/>
                <a:cs typeface="Cochin"/>
              </a:rPr>
              <a:t>about </a:t>
            </a:r>
            <a:r>
              <a:rPr lang="en-US" dirty="0" smtClean="0">
                <a:latin typeface="Cochin"/>
                <a:cs typeface="Cochin"/>
              </a:rPr>
              <a:t>someone </a:t>
            </a:r>
            <a:r>
              <a:rPr lang="en-US" dirty="0">
                <a:latin typeface="Cochin"/>
                <a:cs typeface="Cochin"/>
              </a:rPr>
              <a:t>to stand up for </a:t>
            </a:r>
            <a:r>
              <a:rPr lang="en-US" dirty="0" smtClean="0">
                <a:latin typeface="Cochin"/>
                <a:cs typeface="Cochin"/>
              </a:rPr>
              <a:t>Themselves. It talks about having the courage </a:t>
            </a:r>
            <a:r>
              <a:rPr lang="en-US" dirty="0">
                <a:latin typeface="Cochin"/>
                <a:cs typeface="Cochin"/>
              </a:rPr>
              <a:t>to stand </a:t>
            </a:r>
            <a:r>
              <a:rPr lang="en-US" dirty="0" smtClean="0">
                <a:latin typeface="Cochin"/>
                <a:cs typeface="Cochin"/>
              </a:rPr>
              <a:t>up and be yourself. The </a:t>
            </a:r>
            <a:r>
              <a:rPr lang="en-US" dirty="0">
                <a:latin typeface="Cochin"/>
                <a:cs typeface="Cochin"/>
              </a:rPr>
              <a:t>song is very powerful and positive (unlike many popular songs these days) and I appreciate it. </a:t>
            </a:r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558" y="4134705"/>
            <a:ext cx="1591304" cy="239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chin"/>
                <a:cs typeface="Cochin"/>
              </a:rPr>
              <a:t>“</a:t>
            </a:r>
            <a:r>
              <a:rPr lang="en-US" dirty="0">
                <a:latin typeface="Cochin"/>
                <a:cs typeface="Cochin"/>
              </a:rPr>
              <a:t>All that is left to bring you pain, are the memories. If you face those, you’ll be free. You can’t spend the rest of your life hiding from yourself; always afraid that your memories will incapacitate you, and they will if you continue to bury them.” </a:t>
            </a:r>
          </a:p>
          <a:p>
            <a:pPr marL="0" indent="0">
              <a:buNone/>
            </a:pPr>
            <a:r>
              <a:rPr lang="en-US" dirty="0" smtClean="0">
                <a:latin typeface="Cochin"/>
                <a:cs typeface="Cochin"/>
              </a:rPr>
              <a:t>―J.D. </a:t>
            </a:r>
            <a:r>
              <a:rPr lang="en-US" dirty="0" err="1" smtClean="0">
                <a:latin typeface="Cochin"/>
                <a:cs typeface="Cochin"/>
              </a:rPr>
              <a:t>Stroube</a:t>
            </a:r>
            <a:endParaRPr lang="en-US" dirty="0">
              <a:latin typeface="Cochin"/>
              <a:cs typeface="Cochin"/>
            </a:endParaRPr>
          </a:p>
        </p:txBody>
      </p:sp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24" y="4275770"/>
            <a:ext cx="3098676" cy="258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59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223</Words>
  <Application>Microsoft Macintosh PowerPoint</Application>
  <PresentationFormat>On-screen Show (4:3)</PresentationFormat>
  <Paragraphs>23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  “One had to build shelters. One had to make pockets and live inside them.”  ― Lorrie Moore,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Penn Trafford School Dist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“One had to build shelters. One had to make pockets and live inside them.”  ― Lorrie Moore,</dc:title>
  <dc:creator>PTSD</dc:creator>
  <cp:lastModifiedBy>PTSD</cp:lastModifiedBy>
  <cp:revision>23</cp:revision>
  <dcterms:created xsi:type="dcterms:W3CDTF">2014-11-10T15:22:47Z</dcterms:created>
  <dcterms:modified xsi:type="dcterms:W3CDTF">2014-11-13T15:23:44Z</dcterms:modified>
</cp:coreProperties>
</file>